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90" r:id="rId2"/>
    <p:sldId id="283" r:id="rId3"/>
    <p:sldId id="465" r:id="rId4"/>
    <p:sldId id="484" r:id="rId5"/>
    <p:sldId id="416" r:id="rId6"/>
    <p:sldId id="481" r:id="rId7"/>
    <p:sldId id="392" r:id="rId8"/>
    <p:sldId id="483" r:id="rId9"/>
    <p:sldId id="371" r:id="rId10"/>
    <p:sldId id="475" r:id="rId11"/>
    <p:sldId id="485" r:id="rId12"/>
    <p:sldId id="393" r:id="rId13"/>
    <p:sldId id="274" r:id="rId14"/>
    <p:sldId id="269" r:id="rId15"/>
    <p:sldId id="268" r:id="rId16"/>
    <p:sldId id="284" r:id="rId17"/>
    <p:sldId id="278" r:id="rId18"/>
  </p:sldIdLst>
  <p:sldSz cx="12192000" cy="6858000"/>
  <p:notesSz cx="6800850" cy="9932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6" autoAdjust="0"/>
    <p:restoredTop sz="93979" autoAdjust="0"/>
  </p:normalViewPr>
  <p:slideViewPr>
    <p:cSldViewPr snapToGrid="0">
      <p:cViewPr varScale="1">
        <p:scale>
          <a:sx n="107" d="100"/>
          <a:sy n="107" d="100"/>
        </p:scale>
        <p:origin x="9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5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94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45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34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37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52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93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47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05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88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81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6328E-CBC9-47AD-BCAE-53ACF2540B93}" type="datetimeFigureOut">
              <a:rPr lang="en-GB" smtClean="0"/>
              <a:t>06/11/2023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C8078-4063-4C99-8318-ABF2AF8BB0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4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WDgdPiNpz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0" y="-2717018"/>
            <a:ext cx="6958035" cy="1219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391683"/>
            <a:ext cx="10893424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>
                <a:latin typeface="Twinkl Cursive Unlooped" panose="02000000000000000000" pitchFamily="2" charset="0"/>
              </a:rPr>
              <a:t>Compassion</a:t>
            </a:r>
          </a:p>
        </p:txBody>
      </p:sp>
      <p:sp>
        <p:nvSpPr>
          <p:cNvPr id="10" name="AutoShape 2" descr="In a world where you can be anything, Be Kind - Motivational Quote Print -  Typography Poster Poster by Studio Grafiik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2" descr="Image 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46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4" y="396370"/>
            <a:ext cx="3971300" cy="3952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029" t="28261" r="28623" b="14412"/>
          <a:stretch/>
        </p:blipFill>
        <p:spPr>
          <a:xfrm>
            <a:off x="527455" y="722679"/>
            <a:ext cx="4543664" cy="426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A8E30-D708-BE9D-F7C3-B9DD06AAA39D}"/>
              </a:ext>
            </a:extLst>
          </p:cNvPr>
          <p:cNvSpPr txBox="1"/>
          <p:nvPr/>
        </p:nvSpPr>
        <p:spPr>
          <a:xfrm>
            <a:off x="6664656" y="4472165"/>
            <a:ext cx="4419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Jenson: What do we need to do to follow Jesus’s example in this bible story? </a:t>
            </a:r>
          </a:p>
        </p:txBody>
      </p:sp>
    </p:spTree>
    <p:extLst>
      <p:ext uri="{BB962C8B-B14F-4D97-AF65-F5344CB8AC3E}">
        <p14:creationId xmlns:p14="http://schemas.microsoft.com/office/powerpoint/2010/main" val="285561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loseup of hands holding an open book">
            <a:extLst>
              <a:ext uri="{FF2B5EF4-FFF2-40B4-BE49-F238E27FC236}">
                <a16:creationId xmlns:a16="http://schemas.microsoft.com/office/drawing/2014/main" id="{AAFBCB75-F5F1-680E-6F7F-AA0DF6359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642938" y="928688"/>
            <a:ext cx="6958013" cy="3883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C1BFA1-B0F5-6CCF-EBB5-43DD53134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563" y="928688"/>
            <a:ext cx="3871913" cy="3883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AFEDB-7757-3507-C190-86B36864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latin typeface="Twinkl Cursive Unlooped" panose="02000000000000000000" pitchFamily="2" charset="0"/>
              </a:rPr>
              <a:t>Alex: Let’s look at the bible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48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005" y="0"/>
            <a:ext cx="13200726" cy="6619211"/>
          </a:xfrm>
        </p:spPr>
      </p:pic>
    </p:spTree>
    <p:extLst>
      <p:ext uri="{BB962C8B-B14F-4D97-AF65-F5344CB8AC3E}">
        <p14:creationId xmlns:p14="http://schemas.microsoft.com/office/powerpoint/2010/main" val="872763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9" y="2651125"/>
            <a:ext cx="10515600" cy="1325563"/>
          </a:xfrm>
        </p:spPr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19035" y="827777"/>
            <a:ext cx="4002450" cy="2626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>
              <a:latin typeface="Twinkl Cursive Unloope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2873" y="4032691"/>
            <a:ext cx="49264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Twinkl Cursive Unlooped" panose="02000000000000000000" pitchFamily="2" charset="0"/>
              </a:rPr>
              <a:t>Lexi –How can you make a difference to someone by sharing your gift of compassion this week?</a:t>
            </a: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5" t="8008" r="26474" b="9106"/>
          <a:stretch/>
        </p:blipFill>
        <p:spPr>
          <a:xfrm>
            <a:off x="513947" y="619921"/>
            <a:ext cx="5255182" cy="443105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73" y="502370"/>
            <a:ext cx="2851912" cy="297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03E8A-5FFF-2D2F-07BF-A452585BA9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90" t="26988" r="26255" b="28978"/>
          <a:stretch/>
        </p:blipFill>
        <p:spPr>
          <a:xfrm>
            <a:off x="4898278" y="720864"/>
            <a:ext cx="3049189" cy="20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2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269" y="-496389"/>
            <a:ext cx="13284927" cy="792264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CBF219-2B3C-4141-9502-1344CEF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633" y="3464932"/>
            <a:ext cx="9584148" cy="129005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An invitation to pray…</a:t>
            </a:r>
            <a:br>
              <a:rPr lang="en-GB" sz="3600" b="1" dirty="0">
                <a:latin typeface="Twinkl Cursive Unlooped" panose="02000000000000000000" pitchFamily="2" charset="0"/>
              </a:rPr>
            </a:br>
            <a:br>
              <a:rPr lang="en-GB" sz="3600" dirty="0">
                <a:latin typeface="Twinkl Cursive Unlooped" panose="02000000000000000000" pitchFamily="2" charset="0"/>
              </a:rPr>
            </a:br>
            <a:r>
              <a:rPr lang="en-GB" sz="3600" dirty="0">
                <a:latin typeface="Twinkl Cursive Unlooped" panose="02000000000000000000" pitchFamily="2" charset="0"/>
              </a:rPr>
              <a:t>Dear God, </a:t>
            </a:r>
            <a:br>
              <a:rPr lang="en-GB" sz="3600" dirty="0">
                <a:latin typeface="Twinkl Cursive Unlooped" panose="02000000000000000000" pitchFamily="2" charset="0"/>
              </a:rPr>
            </a:br>
            <a:r>
              <a:rPr lang="en-GB" sz="3600" dirty="0">
                <a:latin typeface="Twinkl Cursive Unlooped" panose="02000000000000000000" pitchFamily="2" charset="0"/>
              </a:rPr>
              <a:t>Thank you for teaching us how to be compassionate. Help us to understand how others are feeling, especially when times are tough.</a:t>
            </a:r>
            <a:br>
              <a:rPr lang="en-GB" sz="3600" dirty="0">
                <a:latin typeface="Twinkl Cursive Unlooped" panose="02000000000000000000" pitchFamily="2" charset="0"/>
              </a:rPr>
            </a:br>
            <a:r>
              <a:rPr lang="en-GB" sz="3600" dirty="0">
                <a:latin typeface="Twinkl Cursive Unlooped" panose="02000000000000000000" pitchFamily="2" charset="0"/>
              </a:rPr>
              <a:t>Amen</a:t>
            </a: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b="1" dirty="0">
                <a:latin typeface="Twinkl Cursive Unlooped" panose="02000000000000000000" pitchFamily="2" charset="0"/>
              </a:rPr>
            </a:br>
            <a:br>
              <a:rPr lang="en-GB" b="1" dirty="0">
                <a:latin typeface="Twinkl Cursive Unlooped" panose="02000000000000000000" pitchFamily="2" charset="0"/>
              </a:rPr>
            </a:br>
            <a:endParaRPr lang="en-GB" b="1" dirty="0">
              <a:latin typeface="Twinkl Cursive Unloope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8F398-3FC2-37E6-B471-7140B2A88705}"/>
              </a:ext>
            </a:extLst>
          </p:cNvPr>
          <p:cNvSpPr txBox="1"/>
          <p:nvPr/>
        </p:nvSpPr>
        <p:spPr>
          <a:xfrm>
            <a:off x="1425388" y="986118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winkl Cursive Unlooped" panose="02000000000000000000" pitchFamily="2" charset="0"/>
              </a:rPr>
              <a:t>Elsie:</a:t>
            </a:r>
          </a:p>
        </p:txBody>
      </p:sp>
    </p:spTree>
    <p:extLst>
      <p:ext uri="{BB962C8B-B14F-4D97-AF65-F5344CB8AC3E}">
        <p14:creationId xmlns:p14="http://schemas.microsoft.com/office/powerpoint/2010/main" val="242063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ingWorshipSB-MightyToS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63" y="-10227"/>
            <a:ext cx="9130937" cy="68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374" y="-2508757"/>
            <a:ext cx="6919760" cy="11937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50" y="-603789"/>
            <a:ext cx="9144000" cy="2387600"/>
          </a:xfrm>
        </p:spPr>
        <p:txBody>
          <a:bodyPr/>
          <a:lstStyle/>
          <a:p>
            <a:r>
              <a:rPr lang="en-GB" dirty="0" err="1">
                <a:latin typeface="Twinkl Cursive Unlooped" panose="02000000000000000000" pitchFamily="2" charset="0"/>
              </a:rPr>
              <a:t>Sennen</a:t>
            </a:r>
            <a:r>
              <a:rPr lang="en-GB" dirty="0">
                <a:latin typeface="Twinkl Cursive Unlooped" panose="02000000000000000000" pitchFamily="2" charset="0"/>
              </a:rPr>
              <a:t>: God be with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C5485-04C7-992E-3BC2-6644BA67B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67" y="1783811"/>
            <a:ext cx="6002265" cy="42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8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0937" cy="68682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30937" y="1122363"/>
            <a:ext cx="2865120" cy="48763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Twinkl Cursive Unlooped" panose="02000000000000000000" pitchFamily="2" charset="0"/>
              </a:rPr>
              <a:t>Elsie: We light this candle in the name of God the Father, God the Son and God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409520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239" y="2588597"/>
            <a:ext cx="4937154" cy="1325563"/>
          </a:xfrm>
        </p:spPr>
        <p:txBody>
          <a:bodyPr>
            <a:noAutofit/>
          </a:bodyPr>
          <a:lstStyle/>
          <a:p>
            <a:r>
              <a:rPr lang="en-GB" sz="4800" dirty="0" err="1">
                <a:latin typeface="Twinkl Cursive Unlooped" panose="02000000000000000000" pitchFamily="2" charset="0"/>
              </a:rPr>
              <a:t>Sennen</a:t>
            </a:r>
            <a:r>
              <a:rPr lang="en-GB" sz="4800" dirty="0">
                <a:latin typeface="Twinkl Cursive Unlooped" panose="02000000000000000000" pitchFamily="2" charset="0"/>
              </a:rPr>
              <a:t>: Can you think of a time that you have shown compassion this week?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6F87A-8ADF-4F29-ACAA-3EAA1D15B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06" y="1614234"/>
            <a:ext cx="3971300" cy="39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7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886" y="2127897"/>
            <a:ext cx="5527997" cy="1325563"/>
          </a:xfrm>
        </p:spPr>
        <p:txBody>
          <a:bodyPr>
            <a:noAutofit/>
          </a:bodyPr>
          <a:lstStyle/>
          <a:p>
            <a:r>
              <a:rPr lang="en-GB" sz="4800" dirty="0">
                <a:latin typeface="Twinkl Cursive Unlooped" panose="02000000000000000000" pitchFamily="2" charset="0"/>
              </a:rPr>
              <a:t>Gracie: Can you think of a bible story which shows compassion?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6F87A-8ADF-4F29-ACAA-3EAA1D15B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06" y="1614234"/>
            <a:ext cx="3971300" cy="39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34311" y="484094"/>
            <a:ext cx="12880417" cy="1664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latin typeface="Twinkl Cursive Unlooped" panose="02000000000000000000" pitchFamily="2" charset="0"/>
              </a:rPr>
              <a:t>Engage…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4635" y="34534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400" dirty="0">
              <a:latin typeface="Lemon Cake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754ED-578C-41A9-9327-73C321C3F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25" y="1901192"/>
            <a:ext cx="3157781" cy="3571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1841" y="5128738"/>
            <a:ext cx="6745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Twinkl Cursive Unlooped" panose="02000000000000000000" pitchFamily="2" charset="0"/>
              </a:rPr>
              <a:t>Let’s look at what’s in the Bible or the world…</a:t>
            </a:r>
          </a:p>
        </p:txBody>
      </p:sp>
    </p:spTree>
    <p:extLst>
      <p:ext uri="{BB962C8B-B14F-4D97-AF65-F5344CB8AC3E}">
        <p14:creationId xmlns:p14="http://schemas.microsoft.com/office/powerpoint/2010/main" val="395289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8232" y="-2642540"/>
            <a:ext cx="6568406" cy="121920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45EEE0-C673-42B4-946C-DE0A2486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34" y="58400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Twinkl Cursive Unlooped" panose="02000000000000000000" pitchFamily="2" charset="0"/>
              </a:rPr>
              <a:t>Watch:</a:t>
            </a: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r>
              <a:rPr lang="en-GB" dirty="0">
                <a:latin typeface="Twinkl Cursive Unlooped" panose="02000000000000000000" pitchFamily="2" charset="0"/>
                <a:hlinkClick r:id="rId3"/>
              </a:rPr>
              <a:t>https://www.youtube.com/watch?v=SWDgdPiNpz0</a:t>
            </a: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br>
              <a:rPr lang="en-GB" dirty="0">
                <a:latin typeface="Twinkl Cursive Unlooped" panose="02000000000000000000" pitchFamily="2" charset="0"/>
              </a:rPr>
            </a:br>
            <a:endParaRPr lang="en-GB" dirty="0">
              <a:latin typeface="Twinkl Cursive Unlooped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A9880-814E-4175-8546-5D92B824CE2E}"/>
              </a:ext>
            </a:extLst>
          </p:cNvPr>
          <p:cNvSpPr txBox="1"/>
          <p:nvPr/>
        </p:nvSpPr>
        <p:spPr>
          <a:xfrm>
            <a:off x="637862" y="714119"/>
            <a:ext cx="10916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Sienna: We’re going to watch a video about Jesus showing compassion to someone who needed his help.</a:t>
            </a:r>
          </a:p>
        </p:txBody>
      </p:sp>
    </p:spTree>
    <p:extLst>
      <p:ext uri="{BB962C8B-B14F-4D97-AF65-F5344CB8AC3E}">
        <p14:creationId xmlns:p14="http://schemas.microsoft.com/office/powerpoint/2010/main" val="64094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355" y="0"/>
            <a:ext cx="13193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7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4" y="396370"/>
            <a:ext cx="3971300" cy="3952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029" t="28261" r="28623" b="14412"/>
          <a:stretch/>
        </p:blipFill>
        <p:spPr>
          <a:xfrm>
            <a:off x="527455" y="722679"/>
            <a:ext cx="4543664" cy="42656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44D4FC-BF3A-4C5F-8AAD-BAF7D5332B07}"/>
              </a:ext>
            </a:extLst>
          </p:cNvPr>
          <p:cNvSpPr txBox="1">
            <a:spLocks/>
          </p:cNvSpPr>
          <p:nvPr/>
        </p:nvSpPr>
        <p:spPr>
          <a:xfrm>
            <a:off x="5598575" y="4719535"/>
            <a:ext cx="5595755" cy="415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winkl Cursive Unloope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1802C-0CCA-9FD8-E1CC-4BF6ADED62D8}"/>
              </a:ext>
            </a:extLst>
          </p:cNvPr>
          <p:cNvSpPr txBox="1"/>
          <p:nvPr/>
        </p:nvSpPr>
        <p:spPr>
          <a:xfrm>
            <a:off x="6492327" y="4745479"/>
            <a:ext cx="4763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winkl Cursive Unlooped" panose="02000000000000000000" pitchFamily="2" charset="0"/>
              </a:rPr>
              <a:t>Ellie: Who do you think showed compassion in this bible story?</a:t>
            </a:r>
          </a:p>
        </p:txBody>
      </p:sp>
    </p:spTree>
    <p:extLst>
      <p:ext uri="{BB962C8B-B14F-4D97-AF65-F5344CB8AC3E}">
        <p14:creationId xmlns:p14="http://schemas.microsoft.com/office/powerpoint/2010/main" val="164463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983" y="-2616983"/>
            <a:ext cx="6958035" cy="12192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4" y="396370"/>
            <a:ext cx="3971300" cy="3952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029" t="28261" r="28623" b="14412"/>
          <a:stretch/>
        </p:blipFill>
        <p:spPr>
          <a:xfrm>
            <a:off x="527455" y="722679"/>
            <a:ext cx="4543664" cy="426567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44D4FC-BF3A-4C5F-8AAD-BAF7D5332B07}"/>
              </a:ext>
            </a:extLst>
          </p:cNvPr>
          <p:cNvSpPr txBox="1">
            <a:spLocks/>
          </p:cNvSpPr>
          <p:nvPr/>
        </p:nvSpPr>
        <p:spPr>
          <a:xfrm>
            <a:off x="6602472" y="4881925"/>
            <a:ext cx="4543664" cy="4152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Twinkl Cursive Unloope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AF5BB-8D3A-D2BD-B722-6D3D13D3EBBF}"/>
              </a:ext>
            </a:extLst>
          </p:cNvPr>
          <p:cNvSpPr txBox="1"/>
          <p:nvPr/>
        </p:nvSpPr>
        <p:spPr>
          <a:xfrm>
            <a:off x="6096000" y="4745479"/>
            <a:ext cx="4763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winkl Cursive Unlooped" panose="02000000000000000000" pitchFamily="2" charset="0"/>
              </a:rPr>
              <a:t>Bow: How do you think the religious leaders felt when they saw that Jesus had healed the paralysed man?</a:t>
            </a:r>
          </a:p>
        </p:txBody>
      </p:sp>
    </p:spTree>
    <p:extLst>
      <p:ext uri="{BB962C8B-B14F-4D97-AF65-F5344CB8AC3E}">
        <p14:creationId xmlns:p14="http://schemas.microsoft.com/office/powerpoint/2010/main" val="110516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1865370961B45886C0F0356AF0AC3" ma:contentTypeVersion="15" ma:contentTypeDescription="Create a new document." ma:contentTypeScope="" ma:versionID="d9343728b2e77134e01a5779f721410d">
  <xsd:schema xmlns:xsd="http://www.w3.org/2001/XMLSchema" xmlns:xs="http://www.w3.org/2001/XMLSchema" xmlns:p="http://schemas.microsoft.com/office/2006/metadata/properties" xmlns:ns2="d49969c1-06c5-4934-b791-cb27e3f7ea9f" xmlns:ns3="eb868330-98a0-4ad0-a198-8fb1bd93b10b" targetNamespace="http://schemas.microsoft.com/office/2006/metadata/properties" ma:root="true" ma:fieldsID="1c2e306c3a42c6adfed1843e0951f26f" ns2:_="" ns3:_="">
    <xsd:import namespace="d49969c1-06c5-4934-b791-cb27e3f7ea9f"/>
    <xsd:import namespace="eb868330-98a0-4ad0-a198-8fb1bd93b1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969c1-06c5-4934-b791-cb27e3f7e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80a4c2-6c62-4038-ae33-119b18a67b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68330-98a0-4ad0-a198-8fb1bd93b10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8e2f54e-8654-4d5c-b12d-fca6ab0ae6cd}" ma:internalName="TaxCatchAll" ma:showField="CatchAllData" ma:web="eb868330-98a0-4ad0-a198-8fb1bd93b1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9969c1-06c5-4934-b791-cb27e3f7ea9f">
      <Terms xmlns="http://schemas.microsoft.com/office/infopath/2007/PartnerControls"/>
    </lcf76f155ced4ddcb4097134ff3c332f>
    <TaxCatchAll xmlns="eb868330-98a0-4ad0-a198-8fb1bd93b10b" xsi:nil="true"/>
  </documentManagement>
</p:properties>
</file>

<file path=customXml/itemProps1.xml><?xml version="1.0" encoding="utf-8"?>
<ds:datastoreItem xmlns:ds="http://schemas.openxmlformats.org/officeDocument/2006/customXml" ds:itemID="{DE5809D3-3F06-499F-B5D7-82E25620030B}"/>
</file>

<file path=customXml/itemProps2.xml><?xml version="1.0" encoding="utf-8"?>
<ds:datastoreItem xmlns:ds="http://schemas.openxmlformats.org/officeDocument/2006/customXml" ds:itemID="{38C479EA-7502-49FF-8FC2-B88BEEE46349}"/>
</file>

<file path=customXml/itemProps3.xml><?xml version="1.0" encoding="utf-8"?>
<ds:datastoreItem xmlns:ds="http://schemas.openxmlformats.org/officeDocument/2006/customXml" ds:itemID="{8E0C5EBE-2052-4690-8030-7F2F30CEBAD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2189</TotalTime>
  <Words>243</Words>
  <Application>Microsoft Office PowerPoint</Application>
  <PresentationFormat>Widescreen</PresentationFormat>
  <Paragraphs>18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Lemon Cake</vt:lpstr>
      <vt:lpstr>Twinkl Cursive Unlooped</vt:lpstr>
      <vt:lpstr>Office Theme</vt:lpstr>
      <vt:lpstr>Compassion</vt:lpstr>
      <vt:lpstr>PowerPoint Presentation</vt:lpstr>
      <vt:lpstr>Sennen: Can you think of a time that you have shown compassion this week?</vt:lpstr>
      <vt:lpstr>Gracie: Can you think of a bible story which shows compassion? </vt:lpstr>
      <vt:lpstr>a</vt:lpstr>
      <vt:lpstr>Watch:  https://www.youtube.com/watch?v=SWDgdPiNpz0         </vt:lpstr>
      <vt:lpstr>PowerPoint Presentation</vt:lpstr>
      <vt:lpstr>PowerPoint Presentation</vt:lpstr>
      <vt:lpstr>PowerPoint Presentation</vt:lpstr>
      <vt:lpstr>PowerPoint Presentation</vt:lpstr>
      <vt:lpstr>Alex: Let’s look at the bible:   </vt:lpstr>
      <vt:lpstr>PowerPoint Presentation</vt:lpstr>
      <vt:lpstr> </vt:lpstr>
      <vt:lpstr>An invitation to pray…  Dear God,  Thank you for teaching us how to be compassionate. Help us to understand how others are feeling, especially when times are tough. Amen   </vt:lpstr>
      <vt:lpstr>PowerPoint Presentation</vt:lpstr>
      <vt:lpstr>PowerPoint Presentation</vt:lpstr>
      <vt:lpstr>Sennen: God be with you</vt:lpstr>
    </vt:vector>
  </TitlesOfParts>
  <Company>St Pirans Cross MAT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story of perseverance…….</dc:title>
  <dc:creator>Beth Horwell</dc:creator>
  <cp:lastModifiedBy>Bethany Horwell</cp:lastModifiedBy>
  <cp:revision>201</cp:revision>
  <cp:lastPrinted>2023-09-22T12:26:11Z</cp:lastPrinted>
  <dcterms:created xsi:type="dcterms:W3CDTF">2019-10-05T18:57:13Z</dcterms:created>
  <dcterms:modified xsi:type="dcterms:W3CDTF">2023-11-06T12:58:18Z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0x0101007291865370961B45886C0F0356AF0AC3</vt:lpwstr>
  </property>
  <property fmtid="{D5CDD505-2E9C-101B-9397-08002B2CF9AE}" pid="3" name="Order">
    <vt:r8>4772000</vt:r8>
  </property>
  <property fmtid="{D5CDD505-2E9C-101B-9397-08002B2CF9AE}" pid="4" name="MediaServiceImageTags">
    <vt:lpwstr/>
  </property>
</Properties>
</file>