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4"/>
  </p:sldMasterIdLst>
  <p:sldIdLst>
    <p:sldId id="390" r:id="rId5"/>
    <p:sldId id="283" r:id="rId6"/>
    <p:sldId id="416" r:id="rId7"/>
    <p:sldId id="493" r:id="rId8"/>
    <p:sldId id="494" r:id="rId9"/>
    <p:sldId id="481" r:id="rId10"/>
    <p:sldId id="491" r:id="rId11"/>
    <p:sldId id="392" r:id="rId12"/>
    <p:sldId id="492" r:id="rId13"/>
    <p:sldId id="475" r:id="rId14"/>
    <p:sldId id="485" r:id="rId15"/>
    <p:sldId id="393" r:id="rId16"/>
    <p:sldId id="274" r:id="rId17"/>
    <p:sldId id="269" r:id="rId18"/>
    <p:sldId id="290" r:id="rId19"/>
    <p:sldId id="284" r:id="rId20"/>
    <p:sldId id="278" r:id="rId21"/>
    <p:sldId id="301" r:id="rId22"/>
  </p:sldIdLst>
  <p:sldSz cx="12192000" cy="6858000"/>
  <p:notesSz cx="6800850" cy="993298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956" autoAdjust="0"/>
    <p:restoredTop sz="93979" autoAdjust="0"/>
  </p:normalViewPr>
  <p:slideViewPr>
    <p:cSldViewPr snapToGrid="0">
      <p:cViewPr varScale="1">
        <p:scale>
          <a:sx n="59" d="100"/>
          <a:sy n="59" d="100"/>
        </p:scale>
        <p:origin x="3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thany Horwell" userId="40f4d235-e20d-4ebc-9614-f32642b31a5d" providerId="ADAL" clId="{3FAF4730-69AE-4167-8EAA-65CE6D8727FC}"/>
    <pc:docChg chg="undo custSel addSld delSld modSld sldOrd">
      <pc:chgData name="Bethany Horwell" userId="40f4d235-e20d-4ebc-9614-f32642b31a5d" providerId="ADAL" clId="{3FAF4730-69AE-4167-8EAA-65CE6D8727FC}" dt="2024-02-27T13:04:59.549" v="592" actId="1076"/>
      <pc:docMkLst>
        <pc:docMk/>
      </pc:docMkLst>
      <pc:sldChg chg="modSp mod">
        <pc:chgData name="Bethany Horwell" userId="40f4d235-e20d-4ebc-9614-f32642b31a5d" providerId="ADAL" clId="{3FAF4730-69AE-4167-8EAA-65CE6D8727FC}" dt="2024-02-27T12:51:53.025" v="242" actId="20577"/>
        <pc:sldMkLst>
          <pc:docMk/>
          <pc:sldMk cId="2420636484" sldId="269"/>
        </pc:sldMkLst>
        <pc:spChg chg="mod">
          <ac:chgData name="Bethany Horwell" userId="40f4d235-e20d-4ebc-9614-f32642b31a5d" providerId="ADAL" clId="{3FAF4730-69AE-4167-8EAA-65CE6D8727FC}" dt="2024-02-27T12:51:53.025" v="242" actId="20577"/>
          <ac:spMkLst>
            <pc:docMk/>
            <pc:sldMk cId="2420636484" sldId="269"/>
            <ac:spMk id="2" creationId="{70572177-7A0E-4C81-B766-CE7FEFD06656}"/>
          </ac:spMkLst>
        </pc:spChg>
        <pc:spChg chg="mod">
          <ac:chgData name="Bethany Horwell" userId="40f4d235-e20d-4ebc-9614-f32642b31a5d" providerId="ADAL" clId="{3FAF4730-69AE-4167-8EAA-65CE6D8727FC}" dt="2024-02-27T12:51:45.513" v="232" actId="6549"/>
          <ac:spMkLst>
            <pc:docMk/>
            <pc:sldMk cId="2420636484" sldId="269"/>
            <ac:spMk id="4" creationId="{50CBF219-2B3C-4141-9502-1344CEF93832}"/>
          </ac:spMkLst>
        </pc:spChg>
      </pc:sldChg>
      <pc:sldChg chg="modSp mod ord">
        <pc:chgData name="Bethany Horwell" userId="40f4d235-e20d-4ebc-9614-f32642b31a5d" providerId="ADAL" clId="{3FAF4730-69AE-4167-8EAA-65CE6D8727FC}" dt="2024-02-27T13:04:34.179" v="587"/>
        <pc:sldMkLst>
          <pc:docMk/>
          <pc:sldMk cId="2393427285" sldId="274"/>
        </pc:sldMkLst>
        <pc:spChg chg="mod">
          <ac:chgData name="Bethany Horwell" userId="40f4d235-e20d-4ebc-9614-f32642b31a5d" providerId="ADAL" clId="{3FAF4730-69AE-4167-8EAA-65CE6D8727FC}" dt="2024-02-27T12:58:11.087" v="430" actId="1076"/>
          <ac:spMkLst>
            <pc:docMk/>
            <pc:sldMk cId="2393427285" sldId="274"/>
            <ac:spMk id="3" creationId="{00000000-0000-0000-0000-000000000000}"/>
          </ac:spMkLst>
        </pc:spChg>
        <pc:picChg chg="mod">
          <ac:chgData name="Bethany Horwell" userId="40f4d235-e20d-4ebc-9614-f32642b31a5d" providerId="ADAL" clId="{3FAF4730-69AE-4167-8EAA-65CE6D8727FC}" dt="2024-02-27T12:57:43.745" v="405" actId="1076"/>
          <ac:picMkLst>
            <pc:docMk/>
            <pc:sldMk cId="2393427285" sldId="274"/>
            <ac:picMk id="4" creationId="{C311E08B-05BF-1006-C327-D0AEE4FF5600}"/>
          </ac:picMkLst>
        </pc:picChg>
      </pc:sldChg>
      <pc:sldChg chg="modSp mod">
        <pc:chgData name="Bethany Horwell" userId="40f4d235-e20d-4ebc-9614-f32642b31a5d" providerId="ADAL" clId="{3FAF4730-69AE-4167-8EAA-65CE6D8727FC}" dt="2024-02-27T12:58:19.671" v="442" actId="20577"/>
        <pc:sldMkLst>
          <pc:docMk/>
          <pc:sldMk cId="3020982624" sldId="278"/>
        </pc:sldMkLst>
        <pc:spChg chg="mod">
          <ac:chgData name="Bethany Horwell" userId="40f4d235-e20d-4ebc-9614-f32642b31a5d" providerId="ADAL" clId="{3FAF4730-69AE-4167-8EAA-65CE6D8727FC}" dt="2024-02-27T12:58:19.671" v="442" actId="20577"/>
          <ac:spMkLst>
            <pc:docMk/>
            <pc:sldMk cId="3020982624" sldId="278"/>
            <ac:spMk id="2" creationId="{00000000-0000-0000-0000-000000000000}"/>
          </ac:spMkLst>
        </pc:spChg>
      </pc:sldChg>
      <pc:sldChg chg="modSp mod">
        <pc:chgData name="Bethany Horwell" userId="40f4d235-e20d-4ebc-9614-f32642b31a5d" providerId="ADAL" clId="{3FAF4730-69AE-4167-8EAA-65CE6D8727FC}" dt="2024-02-27T12:52:26.751" v="291" actId="20577"/>
        <pc:sldMkLst>
          <pc:docMk/>
          <pc:sldMk cId="4095204382" sldId="283"/>
        </pc:sldMkLst>
        <pc:spChg chg="mod">
          <ac:chgData name="Bethany Horwell" userId="40f4d235-e20d-4ebc-9614-f32642b31a5d" providerId="ADAL" clId="{3FAF4730-69AE-4167-8EAA-65CE6D8727FC}" dt="2024-02-27T12:52:26.751" v="291" actId="20577"/>
          <ac:spMkLst>
            <pc:docMk/>
            <pc:sldMk cId="4095204382" sldId="283"/>
            <ac:spMk id="5" creationId="{00000000-0000-0000-0000-000000000000}"/>
          </ac:spMkLst>
        </pc:spChg>
      </pc:sldChg>
      <pc:sldChg chg="del">
        <pc:chgData name="Bethany Horwell" userId="40f4d235-e20d-4ebc-9614-f32642b31a5d" providerId="ADAL" clId="{3FAF4730-69AE-4167-8EAA-65CE6D8727FC}" dt="2024-02-27T12:59:33.280" v="443" actId="47"/>
        <pc:sldMkLst>
          <pc:docMk/>
          <pc:sldMk cId="2428014505" sldId="304"/>
        </pc:sldMkLst>
      </pc:sldChg>
      <pc:sldChg chg="modSp mod">
        <pc:chgData name="Bethany Horwell" userId="40f4d235-e20d-4ebc-9614-f32642b31a5d" providerId="ADAL" clId="{3FAF4730-69AE-4167-8EAA-65CE6D8727FC}" dt="2024-02-27T12:52:20.904" v="279" actId="20577"/>
        <pc:sldMkLst>
          <pc:docMk/>
          <pc:sldMk cId="3294746759" sldId="390"/>
        </pc:sldMkLst>
        <pc:spChg chg="mod">
          <ac:chgData name="Bethany Horwell" userId="40f4d235-e20d-4ebc-9614-f32642b31a5d" providerId="ADAL" clId="{3FAF4730-69AE-4167-8EAA-65CE6D8727FC}" dt="2024-02-27T12:52:20.904" v="279" actId="20577"/>
          <ac:spMkLst>
            <pc:docMk/>
            <pc:sldMk cId="3294746759" sldId="390"/>
            <ac:spMk id="2" creationId="{00000000-0000-0000-0000-000000000000}"/>
          </ac:spMkLst>
        </pc:spChg>
      </pc:sldChg>
      <pc:sldChg chg="ord">
        <pc:chgData name="Bethany Horwell" userId="40f4d235-e20d-4ebc-9614-f32642b31a5d" providerId="ADAL" clId="{3FAF4730-69AE-4167-8EAA-65CE6D8727FC}" dt="2024-02-27T13:04:35.998" v="589"/>
        <pc:sldMkLst>
          <pc:docMk/>
          <pc:sldMk cId="872763745" sldId="393"/>
        </pc:sldMkLst>
      </pc:sldChg>
      <pc:sldChg chg="modSp mod">
        <pc:chgData name="Bethany Horwell" userId="40f4d235-e20d-4ebc-9614-f32642b31a5d" providerId="ADAL" clId="{3FAF4730-69AE-4167-8EAA-65CE6D8727FC}" dt="2024-02-27T12:51:14.040" v="227" actId="20577"/>
        <pc:sldMkLst>
          <pc:docMk/>
          <pc:sldMk cId="2855610825" sldId="475"/>
        </pc:sldMkLst>
        <pc:spChg chg="mod">
          <ac:chgData name="Bethany Horwell" userId="40f4d235-e20d-4ebc-9614-f32642b31a5d" providerId="ADAL" clId="{3FAF4730-69AE-4167-8EAA-65CE6D8727FC}" dt="2024-02-27T12:51:14.040" v="227" actId="20577"/>
          <ac:spMkLst>
            <pc:docMk/>
            <pc:sldMk cId="2855610825" sldId="475"/>
            <ac:spMk id="2" creationId="{FE9593B8-1BCE-40C5-AAFC-3B7E76D463E8}"/>
          </ac:spMkLst>
        </pc:spChg>
      </pc:sldChg>
      <pc:sldChg chg="addSp delSp modSp mod">
        <pc:chgData name="Bethany Horwell" userId="40f4d235-e20d-4ebc-9614-f32642b31a5d" providerId="ADAL" clId="{3FAF4730-69AE-4167-8EAA-65CE6D8727FC}" dt="2024-02-27T13:02:00.058" v="458" actId="20577"/>
        <pc:sldMkLst>
          <pc:docMk/>
          <pc:sldMk cId="640949074" sldId="481"/>
        </pc:sldMkLst>
        <pc:spChg chg="del mod">
          <ac:chgData name="Bethany Horwell" userId="40f4d235-e20d-4ebc-9614-f32642b31a5d" providerId="ADAL" clId="{3FAF4730-69AE-4167-8EAA-65CE6D8727FC}" dt="2024-02-27T12:47:05.242" v="5"/>
          <ac:spMkLst>
            <pc:docMk/>
            <pc:sldMk cId="640949074" sldId="481"/>
            <ac:spMk id="3" creationId="{7F8A9880-814E-4175-8546-5D92B824CE2E}"/>
          </ac:spMkLst>
        </pc:spChg>
        <pc:spChg chg="add mod">
          <ac:chgData name="Bethany Horwell" userId="40f4d235-e20d-4ebc-9614-f32642b31a5d" providerId="ADAL" clId="{3FAF4730-69AE-4167-8EAA-65CE6D8727FC}" dt="2024-02-27T12:46:54.118" v="0" actId="478"/>
          <ac:spMkLst>
            <pc:docMk/>
            <pc:sldMk cId="640949074" sldId="481"/>
            <ac:spMk id="5" creationId="{CD7826B1-1823-0D11-CC21-35FA14C99EE5}"/>
          </ac:spMkLst>
        </pc:spChg>
        <pc:spChg chg="del">
          <ac:chgData name="Bethany Horwell" userId="40f4d235-e20d-4ebc-9614-f32642b31a5d" providerId="ADAL" clId="{3FAF4730-69AE-4167-8EAA-65CE6D8727FC}" dt="2024-02-27T12:46:54.118" v="0" actId="478"/>
          <ac:spMkLst>
            <pc:docMk/>
            <pc:sldMk cId="640949074" sldId="481"/>
            <ac:spMk id="6" creationId="{1245EEE0-C673-42B4-946C-DE0A2486720F}"/>
          </ac:spMkLst>
        </pc:spChg>
        <pc:spChg chg="add mod">
          <ac:chgData name="Bethany Horwell" userId="40f4d235-e20d-4ebc-9614-f32642b31a5d" providerId="ADAL" clId="{3FAF4730-69AE-4167-8EAA-65CE6D8727FC}" dt="2024-02-27T13:02:00.058" v="458" actId="20577"/>
          <ac:spMkLst>
            <pc:docMk/>
            <pc:sldMk cId="640949074" sldId="481"/>
            <ac:spMk id="11" creationId="{373176F8-71B4-9A2D-630D-3D6E7731FEA5}"/>
          </ac:spMkLst>
        </pc:spChg>
        <pc:graphicFrameChg chg="add mod">
          <ac:chgData name="Bethany Horwell" userId="40f4d235-e20d-4ebc-9614-f32642b31a5d" providerId="ADAL" clId="{3FAF4730-69AE-4167-8EAA-65CE6D8727FC}" dt="2024-02-27T12:47:05.235" v="3"/>
          <ac:graphicFrameMkLst>
            <pc:docMk/>
            <pc:sldMk cId="640949074" sldId="481"/>
            <ac:graphicFrameMk id="7" creationId="{20513B6E-7FD4-5EAF-A702-7AA934851F35}"/>
          </ac:graphicFrameMkLst>
        </pc:graphicFrameChg>
        <pc:picChg chg="add mod">
          <ac:chgData name="Bethany Horwell" userId="40f4d235-e20d-4ebc-9614-f32642b31a5d" providerId="ADAL" clId="{3FAF4730-69AE-4167-8EAA-65CE6D8727FC}" dt="2024-02-27T12:47:25.930" v="10" actId="1076"/>
          <ac:picMkLst>
            <pc:docMk/>
            <pc:sldMk cId="640949074" sldId="481"/>
            <ac:picMk id="9" creationId="{C79959F6-4157-636F-9ECD-1C2B66955AAA}"/>
          </ac:picMkLst>
        </pc:picChg>
        <pc:picChg chg="add mod">
          <ac:chgData name="Bethany Horwell" userId="40f4d235-e20d-4ebc-9614-f32642b31a5d" providerId="ADAL" clId="{3FAF4730-69AE-4167-8EAA-65CE6D8727FC}" dt="2024-02-27T12:49:04.971" v="17"/>
          <ac:picMkLst>
            <pc:docMk/>
            <pc:sldMk cId="640949074" sldId="481"/>
            <ac:picMk id="10" creationId="{C00D4474-3B7A-7D8E-9A10-E5B17740427E}"/>
          </ac:picMkLst>
        </pc:picChg>
      </pc:sldChg>
      <pc:sldChg chg="del">
        <pc:chgData name="Bethany Horwell" userId="40f4d235-e20d-4ebc-9614-f32642b31a5d" providerId="ADAL" clId="{3FAF4730-69AE-4167-8EAA-65CE6D8727FC}" dt="2024-02-27T12:50:56.440" v="147" actId="47"/>
        <pc:sldMkLst>
          <pc:docMk/>
          <pc:sldMk cId="1644639229" sldId="483"/>
        </pc:sldMkLst>
      </pc:sldChg>
      <pc:sldChg chg="delSp modSp mod">
        <pc:chgData name="Bethany Horwell" userId="40f4d235-e20d-4ebc-9614-f32642b31a5d" providerId="ADAL" clId="{3FAF4730-69AE-4167-8EAA-65CE6D8727FC}" dt="2024-02-27T13:04:01.983" v="585" actId="20577"/>
        <pc:sldMkLst>
          <pc:docMk/>
          <pc:sldMk cId="1070488871" sldId="485"/>
        </pc:sldMkLst>
        <pc:spChg chg="mod">
          <ac:chgData name="Bethany Horwell" userId="40f4d235-e20d-4ebc-9614-f32642b31a5d" providerId="ADAL" clId="{3FAF4730-69AE-4167-8EAA-65CE6D8727FC}" dt="2024-02-27T13:04:01.983" v="585" actId="20577"/>
          <ac:spMkLst>
            <pc:docMk/>
            <pc:sldMk cId="1070488871" sldId="485"/>
            <ac:spMk id="2" creationId="{2C6AFEDB-7757-3507-C190-86B368647D72}"/>
          </ac:spMkLst>
        </pc:spChg>
        <pc:picChg chg="del">
          <ac:chgData name="Bethany Horwell" userId="40f4d235-e20d-4ebc-9614-f32642b31a5d" providerId="ADAL" clId="{3FAF4730-69AE-4167-8EAA-65CE6D8727FC}" dt="2024-02-27T12:52:09.382" v="243" actId="478"/>
          <ac:picMkLst>
            <pc:docMk/>
            <pc:sldMk cId="1070488871" sldId="485"/>
            <ac:picMk id="6" creationId="{82170BF7-4648-B2DC-B557-16636F646B55}"/>
          </ac:picMkLst>
        </pc:picChg>
      </pc:sldChg>
      <pc:sldChg chg="del">
        <pc:chgData name="Bethany Horwell" userId="40f4d235-e20d-4ebc-9614-f32642b31a5d" providerId="ADAL" clId="{3FAF4730-69AE-4167-8EAA-65CE6D8727FC}" dt="2024-02-27T12:52:29.839" v="292" actId="47"/>
        <pc:sldMkLst>
          <pc:docMk/>
          <pc:sldMk cId="1778068448" sldId="486"/>
        </pc:sldMkLst>
      </pc:sldChg>
      <pc:sldChg chg="del">
        <pc:chgData name="Bethany Horwell" userId="40f4d235-e20d-4ebc-9614-f32642b31a5d" providerId="ADAL" clId="{3FAF4730-69AE-4167-8EAA-65CE6D8727FC}" dt="2024-02-27T12:51:27.844" v="229" actId="47"/>
        <pc:sldMkLst>
          <pc:docMk/>
          <pc:sldMk cId="668890144" sldId="487"/>
        </pc:sldMkLst>
      </pc:sldChg>
      <pc:sldChg chg="del">
        <pc:chgData name="Bethany Horwell" userId="40f4d235-e20d-4ebc-9614-f32642b31a5d" providerId="ADAL" clId="{3FAF4730-69AE-4167-8EAA-65CE6D8727FC}" dt="2024-02-27T12:52:30.674" v="293" actId="47"/>
        <pc:sldMkLst>
          <pc:docMk/>
          <pc:sldMk cId="3682538466" sldId="488"/>
        </pc:sldMkLst>
      </pc:sldChg>
      <pc:sldChg chg="del">
        <pc:chgData name="Bethany Horwell" userId="40f4d235-e20d-4ebc-9614-f32642b31a5d" providerId="ADAL" clId="{3FAF4730-69AE-4167-8EAA-65CE6D8727FC}" dt="2024-02-27T12:51:30.175" v="230" actId="47"/>
        <pc:sldMkLst>
          <pc:docMk/>
          <pc:sldMk cId="1350520342" sldId="490"/>
        </pc:sldMkLst>
      </pc:sldChg>
      <pc:sldChg chg="addSp delSp modSp add mod">
        <pc:chgData name="Bethany Horwell" userId="40f4d235-e20d-4ebc-9614-f32642b31a5d" providerId="ADAL" clId="{3FAF4730-69AE-4167-8EAA-65CE6D8727FC}" dt="2024-02-27T12:57:11.261" v="368" actId="21"/>
        <pc:sldMkLst>
          <pc:docMk/>
          <pc:sldMk cId="2438899950" sldId="491"/>
        </pc:sldMkLst>
        <pc:spChg chg="add mod">
          <ac:chgData name="Bethany Horwell" userId="40f4d235-e20d-4ebc-9614-f32642b31a5d" providerId="ADAL" clId="{3FAF4730-69AE-4167-8EAA-65CE6D8727FC}" dt="2024-02-27T12:57:11.261" v="368" actId="21"/>
          <ac:spMkLst>
            <pc:docMk/>
            <pc:sldMk cId="2438899950" sldId="491"/>
            <ac:spMk id="6" creationId="{01E44CE5-BA8A-E167-5A98-DD70F50DA202}"/>
          </ac:spMkLst>
        </pc:spChg>
        <pc:picChg chg="add mod">
          <ac:chgData name="Bethany Horwell" userId="40f4d235-e20d-4ebc-9614-f32642b31a5d" providerId="ADAL" clId="{3FAF4730-69AE-4167-8EAA-65CE6D8727FC}" dt="2024-02-27T12:50:22.246" v="125" actId="1076"/>
          <ac:picMkLst>
            <pc:docMk/>
            <pc:sldMk cId="2438899950" sldId="491"/>
            <ac:picMk id="3" creationId="{93013FAA-C9E5-4A46-02E3-E93E3F669941}"/>
          </ac:picMkLst>
        </pc:picChg>
        <pc:picChg chg="add mod">
          <ac:chgData name="Bethany Horwell" userId="40f4d235-e20d-4ebc-9614-f32642b31a5d" providerId="ADAL" clId="{3FAF4730-69AE-4167-8EAA-65CE6D8727FC}" dt="2024-02-27T12:50:51.045" v="145" actId="1076"/>
          <ac:picMkLst>
            <pc:docMk/>
            <pc:sldMk cId="2438899950" sldId="491"/>
            <ac:picMk id="7" creationId="{1E27EB03-D1E0-9684-8410-75DFAC9F1917}"/>
          </ac:picMkLst>
        </pc:picChg>
        <pc:picChg chg="del">
          <ac:chgData name="Bethany Horwell" userId="40f4d235-e20d-4ebc-9614-f32642b31a5d" providerId="ADAL" clId="{3FAF4730-69AE-4167-8EAA-65CE6D8727FC}" dt="2024-02-27T12:48:30.547" v="12" actId="478"/>
          <ac:picMkLst>
            <pc:docMk/>
            <pc:sldMk cId="2438899950" sldId="491"/>
            <ac:picMk id="9" creationId="{DC539BCF-6915-C02F-7342-DF6662A86341}"/>
          </ac:picMkLst>
        </pc:picChg>
      </pc:sldChg>
      <pc:sldChg chg="modSp add mod ord">
        <pc:chgData name="Bethany Horwell" userId="40f4d235-e20d-4ebc-9614-f32642b31a5d" providerId="ADAL" clId="{3FAF4730-69AE-4167-8EAA-65CE6D8727FC}" dt="2024-02-27T12:57:30.944" v="403" actId="20577"/>
        <pc:sldMkLst>
          <pc:docMk/>
          <pc:sldMk cId="2756216673" sldId="492"/>
        </pc:sldMkLst>
        <pc:spChg chg="mod">
          <ac:chgData name="Bethany Horwell" userId="40f4d235-e20d-4ebc-9614-f32642b31a5d" providerId="ADAL" clId="{3FAF4730-69AE-4167-8EAA-65CE6D8727FC}" dt="2024-02-27T12:57:30.944" v="403" actId="20577"/>
          <ac:spMkLst>
            <pc:docMk/>
            <pc:sldMk cId="2756216673" sldId="492"/>
            <ac:spMk id="2" creationId="{B1E22DEB-7F4B-37DE-AC37-854732AB8B4C}"/>
          </ac:spMkLst>
        </pc:spChg>
      </pc:sldChg>
      <pc:sldChg chg="addSp delSp modSp add mod ord">
        <pc:chgData name="Bethany Horwell" userId="40f4d235-e20d-4ebc-9614-f32642b31a5d" providerId="ADAL" clId="{3FAF4730-69AE-4167-8EAA-65CE6D8727FC}" dt="2024-02-27T13:04:59.549" v="592" actId="1076"/>
        <pc:sldMkLst>
          <pc:docMk/>
          <pc:sldMk cId="1000387975" sldId="493"/>
        </pc:sldMkLst>
        <pc:spChg chg="mod">
          <ac:chgData name="Bethany Horwell" userId="40f4d235-e20d-4ebc-9614-f32642b31a5d" providerId="ADAL" clId="{3FAF4730-69AE-4167-8EAA-65CE6D8727FC}" dt="2024-02-27T12:53:28.333" v="365" actId="1076"/>
          <ac:spMkLst>
            <pc:docMk/>
            <pc:sldMk cId="1000387975" sldId="493"/>
            <ac:spMk id="6" creationId="{66EB2564-7D03-8F69-2B57-B9DF7DEC6D18}"/>
          </ac:spMkLst>
        </pc:spChg>
        <pc:spChg chg="add mod">
          <ac:chgData name="Bethany Horwell" userId="40f4d235-e20d-4ebc-9614-f32642b31a5d" providerId="ADAL" clId="{3FAF4730-69AE-4167-8EAA-65CE6D8727FC}" dt="2024-02-27T13:04:59.549" v="592" actId="1076"/>
          <ac:spMkLst>
            <pc:docMk/>
            <pc:sldMk cId="1000387975" sldId="493"/>
            <ac:spMk id="8" creationId="{2C775A59-D4E3-A9A9-D1CF-EAB11E854FF4}"/>
          </ac:spMkLst>
        </pc:spChg>
        <pc:picChg chg="del">
          <ac:chgData name="Bethany Horwell" userId="40f4d235-e20d-4ebc-9614-f32642b31a5d" providerId="ADAL" clId="{3FAF4730-69AE-4167-8EAA-65CE6D8727FC}" dt="2024-02-27T12:52:39.665" v="297" actId="478"/>
          <ac:picMkLst>
            <pc:docMk/>
            <pc:sldMk cId="1000387975" sldId="493"/>
            <ac:picMk id="3" creationId="{B6063F46-63BB-D8B1-AF56-8D46A88150CC}"/>
          </ac:picMkLst>
        </pc:picChg>
        <pc:picChg chg="mod">
          <ac:chgData name="Bethany Horwell" userId="40f4d235-e20d-4ebc-9614-f32642b31a5d" providerId="ADAL" clId="{3FAF4730-69AE-4167-8EAA-65CE6D8727FC}" dt="2024-02-27T12:53:24.655" v="364" actId="1076"/>
          <ac:picMkLst>
            <pc:docMk/>
            <pc:sldMk cId="1000387975" sldId="493"/>
            <ac:picMk id="4" creationId="{18DA8463-DAF0-41B4-96C7-6A68EA2EB260}"/>
          </ac:picMkLst>
        </pc:picChg>
        <pc:picChg chg="del">
          <ac:chgData name="Bethany Horwell" userId="40f4d235-e20d-4ebc-9614-f32642b31a5d" providerId="ADAL" clId="{3FAF4730-69AE-4167-8EAA-65CE6D8727FC}" dt="2024-02-27T12:52:42.007" v="298" actId="478"/>
          <ac:picMkLst>
            <pc:docMk/>
            <pc:sldMk cId="1000387975" sldId="493"/>
            <ac:picMk id="7" creationId="{1C8BC3C8-1168-41D4-BD23-27F331E04B6D}"/>
          </ac:picMkLst>
        </pc:picChg>
      </pc:sldChg>
      <pc:sldChg chg="addSp delSp modSp add mod">
        <pc:chgData name="Bethany Horwell" userId="40f4d235-e20d-4ebc-9614-f32642b31a5d" providerId="ADAL" clId="{3FAF4730-69AE-4167-8EAA-65CE6D8727FC}" dt="2024-02-27T13:03:16.368" v="573" actId="1076"/>
        <pc:sldMkLst>
          <pc:docMk/>
          <pc:sldMk cId="1160609350" sldId="494"/>
        </pc:sldMkLst>
        <pc:spChg chg="add mod">
          <ac:chgData name="Bethany Horwell" userId="40f4d235-e20d-4ebc-9614-f32642b31a5d" providerId="ADAL" clId="{3FAF4730-69AE-4167-8EAA-65CE6D8727FC}" dt="2024-02-27T13:03:16.368" v="573" actId="1076"/>
          <ac:spMkLst>
            <pc:docMk/>
            <pc:sldMk cId="1160609350" sldId="494"/>
            <ac:spMk id="3" creationId="{515AAC99-1447-F83A-41BA-737264A0A7A6}"/>
          </ac:spMkLst>
        </pc:spChg>
        <pc:spChg chg="mod">
          <ac:chgData name="Bethany Horwell" userId="40f4d235-e20d-4ebc-9614-f32642b31a5d" providerId="ADAL" clId="{3FAF4730-69AE-4167-8EAA-65CE6D8727FC}" dt="2024-02-27T13:01:30.305" v="448" actId="20577"/>
          <ac:spMkLst>
            <pc:docMk/>
            <pc:sldMk cId="1160609350" sldId="494"/>
            <ac:spMk id="6" creationId="{977B7BE6-C2D9-3281-F8FB-7FBCEBEA36CA}"/>
          </ac:spMkLst>
        </pc:spChg>
        <pc:spChg chg="del">
          <ac:chgData name="Bethany Horwell" userId="40f4d235-e20d-4ebc-9614-f32642b31a5d" providerId="ADAL" clId="{3FAF4730-69AE-4167-8EAA-65CE6D8727FC}" dt="2024-02-27T13:01:27.534" v="447" actId="478"/>
          <ac:spMkLst>
            <pc:docMk/>
            <pc:sldMk cId="1160609350" sldId="494"/>
            <ac:spMk id="8" creationId="{71CEF9AE-10A5-48D0-659C-EA4E343D4494}"/>
          </ac:spMkLst>
        </pc:spChg>
        <pc:picChg chg="add mod">
          <ac:chgData name="Bethany Horwell" userId="40f4d235-e20d-4ebc-9614-f32642b31a5d" providerId="ADAL" clId="{3FAF4730-69AE-4167-8EAA-65CE6D8727FC}" dt="2024-02-27T13:02:28.333" v="461" actId="1076"/>
          <ac:picMkLst>
            <pc:docMk/>
            <pc:sldMk cId="1160609350" sldId="494"/>
            <ac:picMk id="2" creationId="{5C8B8D14-A175-38DE-AF38-15DC619D93B2}"/>
          </ac:picMkLst>
        </pc:picChg>
      </pc:sldChg>
    </pc:docChg>
  </pc:docChgLst>
  <pc:docChgLst>
    <pc:chgData name="Bethany Horwell" userId="40f4d235-e20d-4ebc-9614-f32642b31a5d" providerId="ADAL" clId="{808BC36C-0F00-4E94-B5EB-1E4CA993A6D5}"/>
    <pc:docChg chg="custSel modSld">
      <pc:chgData name="Bethany Horwell" userId="40f4d235-e20d-4ebc-9614-f32642b31a5d" providerId="ADAL" clId="{808BC36C-0F00-4E94-B5EB-1E4CA993A6D5}" dt="2024-02-27T12:34:46.635" v="273" actId="20577"/>
      <pc:docMkLst>
        <pc:docMk/>
      </pc:docMkLst>
      <pc:sldChg chg="modSp mod">
        <pc:chgData name="Bethany Horwell" userId="40f4d235-e20d-4ebc-9614-f32642b31a5d" providerId="ADAL" clId="{808BC36C-0F00-4E94-B5EB-1E4CA993A6D5}" dt="2024-02-27T12:34:46.635" v="273" actId="20577"/>
        <pc:sldMkLst>
          <pc:docMk/>
          <pc:sldMk cId="2420636484" sldId="269"/>
        </pc:sldMkLst>
        <pc:spChg chg="mod">
          <ac:chgData name="Bethany Horwell" userId="40f4d235-e20d-4ebc-9614-f32642b31a5d" providerId="ADAL" clId="{808BC36C-0F00-4E94-B5EB-1E4CA993A6D5}" dt="2024-02-27T12:34:46.635" v="273" actId="20577"/>
          <ac:spMkLst>
            <pc:docMk/>
            <pc:sldMk cId="2420636484" sldId="269"/>
            <ac:spMk id="4" creationId="{50CBF219-2B3C-4141-9502-1344CEF93832}"/>
          </ac:spMkLst>
        </pc:spChg>
      </pc:sldChg>
    </pc:docChg>
  </pc:docChgLst>
  <pc:docChgLst>
    <pc:chgData name="Bethany Horwell" userId="40f4d235-e20d-4ebc-9614-f32642b31a5d" providerId="ADAL" clId="{7F60A6D6-AFCF-4110-A203-7116A0328FB8}"/>
    <pc:docChg chg="undo custSel modSld sldOrd">
      <pc:chgData name="Bethany Horwell" userId="40f4d235-e20d-4ebc-9614-f32642b31a5d" providerId="ADAL" clId="{7F60A6D6-AFCF-4110-A203-7116A0328FB8}" dt="2024-02-20T13:15:35.622" v="7" actId="14100"/>
      <pc:docMkLst>
        <pc:docMk/>
      </pc:docMkLst>
      <pc:sldChg chg="modSp mod">
        <pc:chgData name="Bethany Horwell" userId="40f4d235-e20d-4ebc-9614-f32642b31a5d" providerId="ADAL" clId="{7F60A6D6-AFCF-4110-A203-7116A0328FB8}" dt="2024-02-20T13:15:35.622" v="7" actId="14100"/>
        <pc:sldMkLst>
          <pc:docMk/>
          <pc:sldMk cId="2393427285" sldId="274"/>
        </pc:sldMkLst>
        <pc:picChg chg="mod">
          <ac:chgData name="Bethany Horwell" userId="40f4d235-e20d-4ebc-9614-f32642b31a5d" providerId="ADAL" clId="{7F60A6D6-AFCF-4110-A203-7116A0328FB8}" dt="2024-02-20T13:15:35.622" v="7" actId="14100"/>
          <ac:picMkLst>
            <pc:docMk/>
            <pc:sldMk cId="2393427285" sldId="274"/>
            <ac:picMk id="4" creationId="{C311E08B-05BF-1006-C327-D0AEE4FF5600}"/>
          </ac:picMkLst>
        </pc:picChg>
      </pc:sldChg>
      <pc:sldChg chg="ord">
        <pc:chgData name="Bethany Horwell" userId="40f4d235-e20d-4ebc-9614-f32642b31a5d" providerId="ADAL" clId="{7F60A6D6-AFCF-4110-A203-7116A0328FB8}" dt="2024-02-20T13:15:34.567" v="0" actId="20578"/>
        <pc:sldMkLst>
          <pc:docMk/>
          <pc:sldMk cId="2612950485" sldId="301"/>
        </pc:sldMkLst>
      </pc:sldChg>
      <pc:sldChg chg="delSp modSp mod">
        <pc:chgData name="Bethany Horwell" userId="40f4d235-e20d-4ebc-9614-f32642b31a5d" providerId="ADAL" clId="{7F60A6D6-AFCF-4110-A203-7116A0328FB8}" dt="2024-02-20T13:15:35.307" v="5" actId="22"/>
        <pc:sldMkLst>
          <pc:docMk/>
          <pc:sldMk cId="1070488871" sldId="485"/>
        </pc:sldMkLst>
        <pc:spChg chg="mod">
          <ac:chgData name="Bethany Horwell" userId="40f4d235-e20d-4ebc-9614-f32642b31a5d" providerId="ADAL" clId="{7F60A6D6-AFCF-4110-A203-7116A0328FB8}" dt="2024-02-20T13:15:34.755" v="1" actId="20577"/>
          <ac:spMkLst>
            <pc:docMk/>
            <pc:sldMk cId="1070488871" sldId="485"/>
            <ac:spMk id="2" creationId="{2C6AFEDB-7757-3507-C190-86B368647D72}"/>
          </ac:spMkLst>
        </pc:spChg>
        <pc:picChg chg="del mod">
          <ac:chgData name="Bethany Horwell" userId="40f4d235-e20d-4ebc-9614-f32642b31a5d" providerId="ADAL" clId="{7F60A6D6-AFCF-4110-A203-7116A0328FB8}" dt="2024-02-20T13:15:35.307" v="5" actId="22"/>
          <ac:picMkLst>
            <pc:docMk/>
            <pc:sldMk cId="1070488871" sldId="485"/>
            <ac:picMk id="7" creationId="{5D7E8A42-3A91-91A0-6771-3595B3CA29F9}"/>
          </ac:picMkLst>
        </pc:picChg>
      </pc:sldChg>
    </pc:docChg>
  </pc:docChgLst>
  <pc:docChgLst>
    <pc:chgData name="Bethany Horwell" userId="40f4d235-e20d-4ebc-9614-f32642b31a5d" providerId="ADAL" clId="{D5E6CACE-D8C9-43E9-AC64-8F4517E5CF19}"/>
    <pc:docChg chg="modSld">
      <pc:chgData name="Bethany Horwell" userId="40f4d235-e20d-4ebc-9614-f32642b31a5d" providerId="ADAL" clId="{D5E6CACE-D8C9-43E9-AC64-8F4517E5CF19}" dt="2024-03-04T17:44:04.922" v="11" actId="1076"/>
      <pc:docMkLst>
        <pc:docMk/>
      </pc:docMkLst>
      <pc:sldChg chg="modSp mod">
        <pc:chgData name="Bethany Horwell" userId="40f4d235-e20d-4ebc-9614-f32642b31a5d" providerId="ADAL" clId="{D5E6CACE-D8C9-43E9-AC64-8F4517E5CF19}" dt="2024-03-04T17:36:13.437" v="6" actId="255"/>
        <pc:sldMkLst>
          <pc:docMk/>
          <pc:sldMk cId="640949074" sldId="481"/>
        </pc:sldMkLst>
        <pc:spChg chg="mod">
          <ac:chgData name="Bethany Horwell" userId="40f4d235-e20d-4ebc-9614-f32642b31a5d" providerId="ADAL" clId="{D5E6CACE-D8C9-43E9-AC64-8F4517E5CF19}" dt="2024-03-04T17:36:13.437" v="6" actId="255"/>
          <ac:spMkLst>
            <pc:docMk/>
            <pc:sldMk cId="640949074" sldId="481"/>
            <ac:spMk id="11" creationId="{373176F8-71B4-9A2D-630D-3D6E7731FEA5}"/>
          </ac:spMkLst>
        </pc:spChg>
      </pc:sldChg>
      <pc:sldChg chg="addSp modSp mod">
        <pc:chgData name="Bethany Horwell" userId="40f4d235-e20d-4ebc-9614-f32642b31a5d" providerId="ADAL" clId="{D5E6CACE-D8C9-43E9-AC64-8F4517E5CF19}" dt="2024-03-04T17:44:04.922" v="11" actId="1076"/>
        <pc:sldMkLst>
          <pc:docMk/>
          <pc:sldMk cId="1070488871" sldId="485"/>
        </pc:sldMkLst>
        <pc:picChg chg="add mod">
          <ac:chgData name="Bethany Horwell" userId="40f4d235-e20d-4ebc-9614-f32642b31a5d" providerId="ADAL" clId="{D5E6CACE-D8C9-43E9-AC64-8F4517E5CF19}" dt="2024-03-04T17:44:04.922" v="11" actId="1076"/>
          <ac:picMkLst>
            <pc:docMk/>
            <pc:sldMk cId="1070488871" sldId="485"/>
            <ac:picMk id="5" creationId="{0B1C6B33-645F-8F3C-7361-618866B45D1F}"/>
          </ac:picMkLst>
        </pc:picChg>
      </pc:sldChg>
      <pc:sldChg chg="modSp mod">
        <pc:chgData name="Bethany Horwell" userId="40f4d235-e20d-4ebc-9614-f32642b31a5d" providerId="ADAL" clId="{D5E6CACE-D8C9-43E9-AC64-8F4517E5CF19}" dt="2024-03-04T17:36:19.754" v="7" actId="255"/>
        <pc:sldMkLst>
          <pc:docMk/>
          <pc:sldMk cId="2438899950" sldId="491"/>
        </pc:sldMkLst>
        <pc:spChg chg="mod">
          <ac:chgData name="Bethany Horwell" userId="40f4d235-e20d-4ebc-9614-f32642b31a5d" providerId="ADAL" clId="{D5E6CACE-D8C9-43E9-AC64-8F4517E5CF19}" dt="2024-03-04T17:36:19.754" v="7" actId="255"/>
          <ac:spMkLst>
            <pc:docMk/>
            <pc:sldMk cId="2438899950" sldId="491"/>
            <ac:spMk id="6" creationId="{01E44CE5-BA8A-E167-5A98-DD70F50DA202}"/>
          </ac:spMkLst>
        </pc:spChg>
      </pc:sldChg>
      <pc:sldChg chg="modSp mod">
        <pc:chgData name="Bethany Horwell" userId="40f4d235-e20d-4ebc-9614-f32642b31a5d" providerId="ADAL" clId="{D5E6CACE-D8C9-43E9-AC64-8F4517E5CF19}" dt="2024-03-04T17:35:59.004" v="5" actId="20577"/>
        <pc:sldMkLst>
          <pc:docMk/>
          <pc:sldMk cId="1000387975" sldId="493"/>
        </pc:sldMkLst>
        <pc:spChg chg="mod">
          <ac:chgData name="Bethany Horwell" userId="40f4d235-e20d-4ebc-9614-f32642b31a5d" providerId="ADAL" clId="{D5E6CACE-D8C9-43E9-AC64-8F4517E5CF19}" dt="2024-03-04T17:35:59.004" v="5" actId="20577"/>
          <ac:spMkLst>
            <pc:docMk/>
            <pc:sldMk cId="1000387975" sldId="493"/>
            <ac:spMk id="6" creationId="{66EB2564-7D03-8F69-2B57-B9DF7DEC6D18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6328E-CBC9-47AD-BCAE-53ACF2540B93}" type="datetimeFigureOut">
              <a:rPr lang="en-GB" smtClean="0"/>
              <a:t>04/03/2024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C8078-4063-4C99-8318-ABF2AF8BB09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552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6328E-CBC9-47AD-BCAE-53ACF2540B93}" type="datetimeFigureOut">
              <a:rPr lang="en-GB" smtClean="0"/>
              <a:t>04/03/2024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C8078-4063-4C99-8318-ABF2AF8BB09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79458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6328E-CBC9-47AD-BCAE-53ACF2540B93}" type="datetimeFigureOut">
              <a:rPr lang="en-GB" smtClean="0"/>
              <a:t>04/03/2024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C8078-4063-4C99-8318-ABF2AF8BB09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1452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6328E-CBC9-47AD-BCAE-53ACF2540B93}" type="datetimeFigureOut">
              <a:rPr lang="en-GB" smtClean="0"/>
              <a:t>04/03/2024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C8078-4063-4C99-8318-ABF2AF8BB09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6348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6328E-CBC9-47AD-BCAE-53ACF2540B93}" type="datetimeFigureOut">
              <a:rPr lang="en-GB" smtClean="0"/>
              <a:t>04/03/2024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C8078-4063-4C99-8318-ABF2AF8BB09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0370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6328E-CBC9-47AD-BCAE-53ACF2540B93}" type="datetimeFigureOut">
              <a:rPr lang="en-GB" smtClean="0"/>
              <a:t>04/03/2024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C8078-4063-4C99-8318-ABF2AF8BB09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21526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6328E-CBC9-47AD-BCAE-53ACF2540B93}" type="datetimeFigureOut">
              <a:rPr lang="en-GB" smtClean="0"/>
              <a:t>04/03/2024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C8078-4063-4C99-8318-ABF2AF8BB09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389325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6328E-CBC9-47AD-BCAE-53ACF2540B93}" type="datetimeFigureOut">
              <a:rPr lang="en-GB" smtClean="0"/>
              <a:t>04/03/2024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C8078-4063-4C99-8318-ABF2AF8BB09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3479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6328E-CBC9-47AD-BCAE-53ACF2540B93}" type="datetimeFigureOut">
              <a:rPr lang="en-GB" smtClean="0"/>
              <a:t>04/03/2024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C8078-4063-4C99-8318-ABF2AF8BB09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27051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6328E-CBC9-47AD-BCAE-53ACF2540B93}" type="datetimeFigureOut">
              <a:rPr lang="en-GB" smtClean="0"/>
              <a:t>04/03/2024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C8078-4063-4C99-8318-ABF2AF8BB09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2882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6328E-CBC9-47AD-BCAE-53ACF2540B93}" type="datetimeFigureOut">
              <a:rPr lang="en-GB" smtClean="0"/>
              <a:t>04/03/2024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C8078-4063-4C99-8318-ABF2AF8BB09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16811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B6328E-CBC9-47AD-BCAE-53ACF2540B93}" type="datetimeFigureOut">
              <a:rPr lang="en-GB" smtClean="0"/>
              <a:t>04/03/2024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DC8078-4063-4C99-8318-ABF2AF8BB09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1490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eu7BCZTgDs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16980" y="-2717018"/>
            <a:ext cx="6958035" cy="12192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775" y="2391683"/>
            <a:ext cx="10893424" cy="1325563"/>
          </a:xfrm>
        </p:spPr>
        <p:txBody>
          <a:bodyPr>
            <a:normAutofit/>
          </a:bodyPr>
          <a:lstStyle/>
          <a:p>
            <a:pPr algn="ctr"/>
            <a:r>
              <a:rPr lang="en-US" sz="6600" b="1" dirty="0">
                <a:latin typeface="Twinkl Cursive Unlooped" panose="02000000000000000000" pitchFamily="2" charset="0"/>
              </a:rPr>
              <a:t>R</a:t>
            </a:r>
            <a:r>
              <a:rPr lang="en-GB" sz="6600" b="1" dirty="0" err="1">
                <a:latin typeface="Twinkl Cursive Unlooped" panose="02000000000000000000" pitchFamily="2" charset="0"/>
              </a:rPr>
              <a:t>espect</a:t>
            </a:r>
            <a:endParaRPr lang="en-GB" sz="6600" b="1" dirty="0">
              <a:latin typeface="Twinkl Cursive Unlooped" panose="02000000000000000000" pitchFamily="2" charset="0"/>
            </a:endParaRPr>
          </a:p>
        </p:txBody>
      </p:sp>
      <p:sp>
        <p:nvSpPr>
          <p:cNvPr id="10" name="AutoShape 2" descr="In a world where you can be anything, Be Kind - Motivational Quote Print -  Typography Poster Poster by Studio Grafiikk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AutoShape 2" descr="Image preview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47467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16983" y="-2616983"/>
            <a:ext cx="6958035" cy="12192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654" y="396370"/>
            <a:ext cx="3971300" cy="39527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37029" t="28261" r="28623" b="14412"/>
          <a:stretch/>
        </p:blipFill>
        <p:spPr>
          <a:xfrm>
            <a:off x="527455" y="722679"/>
            <a:ext cx="4543664" cy="42656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E9593B8-1BCE-40C5-AAFC-3B7E76D463E8}"/>
              </a:ext>
            </a:extLst>
          </p:cNvPr>
          <p:cNvSpPr/>
          <p:nvPr/>
        </p:nvSpPr>
        <p:spPr>
          <a:xfrm>
            <a:off x="5357530" y="4961074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>
                <a:latin typeface="Twinkl Cursive Unlooped" panose="02000000000000000000" pitchFamily="2" charset="0"/>
              </a:rPr>
              <a:t>Bow – Based on the pictures that we have seen. What do you think we should do?</a:t>
            </a:r>
            <a:endParaRPr lang="en-GB" sz="2800" dirty="0">
              <a:latin typeface="Twinkl Cursive Unloop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6108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AFEDB-7757-3507-C190-86B368647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latin typeface="Twinkl Cursive Unlooped" panose="02000000000000000000" pitchFamily="2" charset="0"/>
              </a:rPr>
              <a:t>Sennen</a:t>
            </a:r>
            <a:r>
              <a:rPr lang="en-GB" dirty="0">
                <a:latin typeface="Twinkl Cursive Unlooped" panose="02000000000000000000" pitchFamily="2" charset="0"/>
              </a:rPr>
              <a:t>: Let’s a look at the bible -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7B3C50-997B-C0F2-CA39-629FC1E4D1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1C6B33-645F-8F3C-7361-618866B45D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1891" y="1687879"/>
            <a:ext cx="5862481" cy="4626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4888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6005" y="0"/>
            <a:ext cx="13200726" cy="6619211"/>
          </a:xfrm>
        </p:spPr>
      </p:pic>
    </p:spTree>
    <p:extLst>
      <p:ext uri="{BB962C8B-B14F-4D97-AF65-F5344CB8AC3E}">
        <p14:creationId xmlns:p14="http://schemas.microsoft.com/office/powerpoint/2010/main" val="8727637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16983" y="-2616983"/>
            <a:ext cx="6958035" cy="12192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8829" y="2651125"/>
            <a:ext cx="10515600" cy="1325563"/>
          </a:xfrm>
        </p:spPr>
        <p:txBody>
          <a:bodyPr>
            <a:normAutofit/>
          </a:bodyPr>
          <a:lstStyle/>
          <a:p>
            <a:br>
              <a:rPr lang="en-GB" dirty="0"/>
            </a:br>
            <a:endParaRPr lang="en-GB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419035" y="827777"/>
            <a:ext cx="4002450" cy="26265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b="1" dirty="0">
              <a:latin typeface="Twinkl Cursive Unlooped" panose="020000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797352" y="4260264"/>
            <a:ext cx="452991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Twinkl Cursive Unlooped" panose="02000000000000000000" pitchFamily="2" charset="0"/>
              </a:rPr>
              <a:t>Lexi –So how can you make a difference by sharing your gifts and talent of respect this week?</a:t>
            </a:r>
          </a:p>
        </p:txBody>
      </p:sp>
      <p:pic>
        <p:nvPicPr>
          <p:cNvPr id="12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35" t="8008" r="26474" b="9106"/>
          <a:stretch/>
        </p:blipFill>
        <p:spPr>
          <a:xfrm>
            <a:off x="513947" y="619921"/>
            <a:ext cx="5255182" cy="4431050"/>
          </a:xfr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9573" y="502370"/>
            <a:ext cx="2851912" cy="29766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311E08B-05BF-1006-C327-D0AEE4FF56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9172" y="939452"/>
            <a:ext cx="2674262" cy="1895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4272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9269" y="-496389"/>
            <a:ext cx="13284927" cy="7922643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0CBF219-2B3C-4141-9502-1344CEF93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633" y="3464932"/>
            <a:ext cx="9584148" cy="1290056"/>
          </a:xfrm>
        </p:spPr>
        <p:txBody>
          <a:bodyPr>
            <a:normAutofit fontScale="90000"/>
          </a:bodyPr>
          <a:lstStyle/>
          <a:p>
            <a:pPr algn="ctr"/>
            <a:r>
              <a:rPr lang="en-GB" sz="3600" b="1" dirty="0">
                <a:latin typeface="Twinkl Cursive Unlooped" panose="02000000000000000000" pitchFamily="2" charset="0"/>
              </a:rPr>
              <a:t>An invitation to pray…</a:t>
            </a:r>
            <a:br>
              <a:rPr lang="en-GB" sz="3600" b="1" dirty="0">
                <a:latin typeface="Twinkl Cursive Unlooped" panose="02000000000000000000" pitchFamily="2" charset="0"/>
              </a:rPr>
            </a:br>
            <a:br>
              <a:rPr lang="en-GB" sz="3600" dirty="0">
                <a:latin typeface="Twinkl Cursive Unlooped" panose="02000000000000000000" pitchFamily="2" charset="0"/>
              </a:rPr>
            </a:br>
            <a:br>
              <a:rPr lang="en-GB" sz="3600" dirty="0">
                <a:latin typeface="Twinkl Cursive Unlooped" panose="02000000000000000000" pitchFamily="2" charset="0"/>
              </a:rPr>
            </a:br>
            <a:br>
              <a:rPr lang="en-GB" b="1" dirty="0">
                <a:latin typeface="Twinkl Cursive Unlooped" panose="02000000000000000000" pitchFamily="2" charset="0"/>
              </a:rPr>
            </a:br>
            <a:br>
              <a:rPr lang="en-GB" b="1" dirty="0">
                <a:latin typeface="Twinkl Cursive Unlooped" panose="02000000000000000000" pitchFamily="2" charset="0"/>
              </a:rPr>
            </a:br>
            <a:endParaRPr lang="en-GB" b="1" dirty="0">
              <a:latin typeface="Twinkl Cursive Unlooped" panose="020000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572177-7A0E-4C81-B766-CE7FEFD06656}"/>
              </a:ext>
            </a:extLst>
          </p:cNvPr>
          <p:cNvSpPr txBox="1"/>
          <p:nvPr/>
        </p:nvSpPr>
        <p:spPr>
          <a:xfrm>
            <a:off x="1463040" y="1026942"/>
            <a:ext cx="1213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Twinkl Cursive Unlooped" panose="02000000000000000000" pitchFamily="2" charset="0"/>
              </a:rPr>
              <a:t>Alex/Ellie:</a:t>
            </a:r>
          </a:p>
        </p:txBody>
      </p:sp>
    </p:spTree>
    <p:extLst>
      <p:ext uri="{BB962C8B-B14F-4D97-AF65-F5344CB8AC3E}">
        <p14:creationId xmlns:p14="http://schemas.microsoft.com/office/powerpoint/2010/main" val="24206364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oItAgain-MB-WithVocal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33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7063" y="-10227"/>
            <a:ext cx="9130937" cy="6868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8540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02374" y="-2508757"/>
            <a:ext cx="6919760" cy="119372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9650" y="-603789"/>
            <a:ext cx="9144000" cy="2387600"/>
          </a:xfrm>
        </p:spPr>
        <p:txBody>
          <a:bodyPr/>
          <a:lstStyle/>
          <a:p>
            <a:r>
              <a:rPr lang="en-GB" dirty="0">
                <a:latin typeface="Twinkl Cursive Unlooped" panose="02000000000000000000" pitchFamily="2" charset="0"/>
              </a:rPr>
              <a:t>Jenson: God be with you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1C5485-04C7-992E-3BC2-6644BA67B1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4867" y="1783811"/>
            <a:ext cx="6002265" cy="4255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9826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oYouSayIAm-MB-WithVocal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950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0937" cy="6868227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9130937" y="1122363"/>
            <a:ext cx="2865120" cy="487635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latin typeface="Twinkl Cursive Unlooped" panose="02000000000000000000" pitchFamily="2" charset="0"/>
              </a:rPr>
              <a:t>Poppy: We light this candle in the name of God the Father, God the Son and God the Holy Spirit.</a:t>
            </a:r>
          </a:p>
        </p:txBody>
      </p:sp>
    </p:spTree>
    <p:extLst>
      <p:ext uri="{BB962C8B-B14F-4D97-AF65-F5344CB8AC3E}">
        <p14:creationId xmlns:p14="http://schemas.microsoft.com/office/powerpoint/2010/main" val="40952043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68232" y="-2642540"/>
            <a:ext cx="6568406" cy="12192002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-334311" y="484094"/>
            <a:ext cx="12880417" cy="16649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5400" b="1" dirty="0">
                <a:latin typeface="Twinkl Cursive Unlooped" panose="02000000000000000000" pitchFamily="2" charset="0"/>
              </a:rPr>
              <a:t>Engage…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94635" y="345346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2400" dirty="0">
              <a:latin typeface="Lemon Cake" pitchFamily="50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5754ED-578C-41A9-9327-73C321C3F3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5625" y="1901192"/>
            <a:ext cx="3157781" cy="35716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71841" y="5128738"/>
            <a:ext cx="67457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Twinkl Cursive Unlooped" panose="02000000000000000000" pitchFamily="2" charset="0"/>
              </a:rPr>
              <a:t>Let’s look at what’s in the Bible or the world…</a:t>
            </a:r>
          </a:p>
        </p:txBody>
      </p:sp>
    </p:spTree>
    <p:extLst>
      <p:ext uri="{BB962C8B-B14F-4D97-AF65-F5344CB8AC3E}">
        <p14:creationId xmlns:p14="http://schemas.microsoft.com/office/powerpoint/2010/main" val="39528927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F5A45B-AD5A-D18A-B78C-74362C8CE8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DA8463-DAF0-41B4-96C7-6A68EA2EB2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68232" y="-2642540"/>
            <a:ext cx="6568406" cy="12192002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915FF4C8-287A-15E3-3134-41C50A9B7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EB2564-7D03-8F69-2B57-B9DF7DEC6D18}"/>
              </a:ext>
            </a:extLst>
          </p:cNvPr>
          <p:cNvSpPr txBox="1"/>
          <p:nvPr/>
        </p:nvSpPr>
        <p:spPr>
          <a:xfrm>
            <a:off x="838200" y="697836"/>
            <a:ext cx="10391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winkl Cursive Unlooped" panose="02000000000000000000" pitchFamily="2" charset="0"/>
              </a:rPr>
              <a:t>Alex: Let’s look at our story from the bible for today:</a:t>
            </a:r>
            <a:endParaRPr lang="en-GB" sz="4400" dirty="0">
              <a:latin typeface="Twinkl Cursive Unlooped" panose="020000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775A59-D4E3-A9A9-D1CF-EAB11E854FF4}"/>
              </a:ext>
            </a:extLst>
          </p:cNvPr>
          <p:cNvSpPr txBox="1"/>
          <p:nvPr/>
        </p:nvSpPr>
        <p:spPr>
          <a:xfrm>
            <a:off x="2514600" y="3664161"/>
            <a:ext cx="79905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hlinkClick r:id="rId3"/>
              </a:rPr>
              <a:t>Creation (Genesis 1-2) (youtube.com)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10003879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02F518-2B78-1EE3-1747-BE34C63053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920277-C6C6-B78C-06CF-5F7E40FE9F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68232" y="-2642540"/>
            <a:ext cx="6568406" cy="12192002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9312499-4D87-261D-C4B0-C993DA369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7B7BE6-C2D9-3281-F8FB-7FBCEBEA36CA}"/>
              </a:ext>
            </a:extLst>
          </p:cNvPr>
          <p:cNvSpPr txBox="1"/>
          <p:nvPr/>
        </p:nvSpPr>
        <p:spPr>
          <a:xfrm>
            <a:off x="838200" y="697836"/>
            <a:ext cx="10391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winkl Cursive Unlooped" panose="02000000000000000000" pitchFamily="2" charset="0"/>
              </a:rPr>
              <a:t>.</a:t>
            </a:r>
            <a:endParaRPr lang="en-GB" sz="4400" dirty="0">
              <a:latin typeface="Twinkl Cursive Unlooped" panose="02000000000000000000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C8B8D14-A175-38DE-AF38-15DC619D93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280" y="1027906"/>
            <a:ext cx="4090811" cy="40716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15AAC99-1447-F83A-41BA-737264A0A7A6}"/>
              </a:ext>
            </a:extLst>
          </p:cNvPr>
          <p:cNvSpPr txBox="1"/>
          <p:nvPr/>
        </p:nvSpPr>
        <p:spPr>
          <a:xfrm>
            <a:off x="838200" y="2568885"/>
            <a:ext cx="556651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winkl Cursive Unlooped" panose="02000000000000000000" pitchFamily="2" charset="0"/>
              </a:rPr>
              <a:t>Poppy: Based on the fact that God created the world. </a:t>
            </a:r>
          </a:p>
          <a:p>
            <a:r>
              <a:rPr lang="en-US" sz="3200" dirty="0">
                <a:latin typeface="Twinkl Cursive Unlooped" panose="02000000000000000000" pitchFamily="2" charset="0"/>
              </a:rPr>
              <a:t>How do you think that we should treat his creation?</a:t>
            </a:r>
          </a:p>
        </p:txBody>
      </p:sp>
    </p:spTree>
    <p:extLst>
      <p:ext uri="{BB962C8B-B14F-4D97-AF65-F5344CB8AC3E}">
        <p14:creationId xmlns:p14="http://schemas.microsoft.com/office/powerpoint/2010/main" val="11606093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68232" y="-2642540"/>
            <a:ext cx="6568406" cy="12192002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CD7826B1-1823-0D11-CC21-35FA14C99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9959F6-4157-636F-9ECD-1C2B66955A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992" y="794658"/>
            <a:ext cx="7288998" cy="50047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0D4474-3B7A-7D8E-9A10-E5B1774042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791" y="622150"/>
            <a:ext cx="3046871" cy="303263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73176F8-71B4-9A2D-630D-3D6E7731FEA5}"/>
              </a:ext>
            </a:extLst>
          </p:cNvPr>
          <p:cNvSpPr txBox="1"/>
          <p:nvPr/>
        </p:nvSpPr>
        <p:spPr>
          <a:xfrm>
            <a:off x="8436429" y="4256313"/>
            <a:ext cx="2743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winkl Cursive Unlooped" panose="02000000000000000000" pitchFamily="2" charset="0"/>
              </a:rPr>
              <a:t>Sennen</a:t>
            </a:r>
            <a:r>
              <a:rPr lang="en-US" sz="2400" dirty="0">
                <a:latin typeface="Twinkl Cursive Unlooped" panose="02000000000000000000" pitchFamily="2" charset="0"/>
              </a:rPr>
              <a:t>: What do you think is happening in this image?</a:t>
            </a:r>
          </a:p>
        </p:txBody>
      </p:sp>
    </p:spTree>
    <p:extLst>
      <p:ext uri="{BB962C8B-B14F-4D97-AF65-F5344CB8AC3E}">
        <p14:creationId xmlns:p14="http://schemas.microsoft.com/office/powerpoint/2010/main" val="6409490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02B226-4F07-4487-BF82-17C8BC13D3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F6748B7-885C-C42C-3A01-4A1FA7D3E9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68232" y="-2642540"/>
            <a:ext cx="6568406" cy="12192002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84243D54-24F2-DFE0-3C40-8D9DD8E7F4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013FAA-C9E5-4A46-02E3-E93E3F6699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7291" y="1121228"/>
            <a:ext cx="6866509" cy="43833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1E44CE5-BA8A-E167-5A98-DD70F50DA202}"/>
              </a:ext>
            </a:extLst>
          </p:cNvPr>
          <p:cNvSpPr txBox="1"/>
          <p:nvPr/>
        </p:nvSpPr>
        <p:spPr>
          <a:xfrm>
            <a:off x="1141871" y="4214403"/>
            <a:ext cx="2743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winkl Cursive Unlooped" panose="02000000000000000000" pitchFamily="2" charset="0"/>
              </a:rPr>
              <a:t>Elsie: What do you think is happening in this image?</a:t>
            </a:r>
          </a:p>
          <a:p>
            <a:endParaRPr lang="en-US" dirty="0">
              <a:latin typeface="Twinkl Cursive Unlooped" panose="020000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27EB03-D1E0-9684-8410-75DFAC9F19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702322"/>
            <a:ext cx="3046871" cy="3032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8999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355" y="0"/>
            <a:ext cx="131938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3578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82A490-E081-7FE6-812E-61D3A90EBE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9B64103-B014-F272-5E02-7D840936F6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16983" y="-2616983"/>
            <a:ext cx="6958035" cy="121920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5C6577-BB29-C3AE-350A-9F65CFA517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654" y="396370"/>
            <a:ext cx="3971300" cy="39527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EEDF9D7-9746-E740-C408-B92918662A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029" t="28261" r="28623" b="14412"/>
          <a:stretch/>
        </p:blipFill>
        <p:spPr>
          <a:xfrm>
            <a:off x="527455" y="722679"/>
            <a:ext cx="4543664" cy="42656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1E22DEB-7F4B-37DE-AC37-854732AB8B4C}"/>
              </a:ext>
            </a:extLst>
          </p:cNvPr>
          <p:cNvSpPr/>
          <p:nvPr/>
        </p:nvSpPr>
        <p:spPr>
          <a:xfrm>
            <a:off x="5357530" y="4961074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>
                <a:latin typeface="Twinkl Cursive Unlooped" panose="02000000000000000000" pitchFamily="2" charset="0"/>
              </a:rPr>
              <a:t>Sienna: How do you think God would feel about the pictures we have seen?</a:t>
            </a:r>
            <a:endParaRPr lang="en-GB" sz="2800" dirty="0">
              <a:latin typeface="Twinkl Cursive Unlooped" panose="02000000000000000000" pitchFamily="2" charset="0"/>
            </a:endParaRPr>
          </a:p>
          <a:p>
            <a:endParaRPr lang="en-GB" sz="2800" dirty="0">
              <a:latin typeface="Twinkl Cursive Unloop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62166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49969c1-06c5-4934-b791-cb27e3f7ea9f">
      <Terms xmlns="http://schemas.microsoft.com/office/infopath/2007/PartnerControls"/>
    </lcf76f155ced4ddcb4097134ff3c332f>
    <TaxCatchAll xmlns="eb868330-98a0-4ad0-a198-8fb1bd93b10b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291865370961B45886C0F0356AF0AC3" ma:contentTypeVersion="15" ma:contentTypeDescription="Create a new document." ma:contentTypeScope="" ma:versionID="d9343728b2e77134e01a5779f721410d">
  <xsd:schema xmlns:xsd="http://www.w3.org/2001/XMLSchema" xmlns:xs="http://www.w3.org/2001/XMLSchema" xmlns:p="http://schemas.microsoft.com/office/2006/metadata/properties" xmlns:ns2="d49969c1-06c5-4934-b791-cb27e3f7ea9f" xmlns:ns3="eb868330-98a0-4ad0-a198-8fb1bd93b10b" targetNamespace="http://schemas.microsoft.com/office/2006/metadata/properties" ma:root="true" ma:fieldsID="1c2e306c3a42c6adfed1843e0951f26f" ns2:_="" ns3:_="">
    <xsd:import namespace="d49969c1-06c5-4934-b791-cb27e3f7ea9f"/>
    <xsd:import namespace="eb868330-98a0-4ad0-a198-8fb1bd93b10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9969c1-06c5-4934-b791-cb27e3f7ea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5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f780a4c2-6c62-4038-ae33-119b18a67b0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868330-98a0-4ad0-a198-8fb1bd93b10b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48e2f54e-8654-4d5c-b12d-fca6ab0ae6cd}" ma:internalName="TaxCatchAll" ma:showField="CatchAllData" ma:web="eb868330-98a0-4ad0-a198-8fb1bd93b10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2038388-82BA-4B90-931A-FD3083F43A4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781A02E-F48D-40BF-A991-2AEDA8517121}">
  <ds:schemaRefs>
    <ds:schemaRef ds:uri="http://schemas.microsoft.com/office/2006/metadata/properties"/>
    <ds:schemaRef ds:uri="http://schemas.microsoft.com/office/infopath/2007/PartnerControls"/>
    <ds:schemaRef ds:uri="d49969c1-06c5-4934-b791-cb27e3f7ea9f"/>
    <ds:schemaRef ds:uri="eb868330-98a0-4ad0-a198-8fb1bd93b10b"/>
  </ds:schemaRefs>
</ds:datastoreItem>
</file>

<file path=customXml/itemProps3.xml><?xml version="1.0" encoding="utf-8"?>
<ds:datastoreItem xmlns:ds="http://schemas.openxmlformats.org/officeDocument/2006/customXml" ds:itemID="{71668226-7611-4189-B5F1-1FFA1406985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49969c1-06c5-4934-b791-cb27e3f7ea9f"/>
    <ds:schemaRef ds:uri="eb868330-98a0-4ad0-a198-8fb1bd93b10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195</Words>
  <Application>Microsoft Office PowerPoint</Application>
  <PresentationFormat>Widescreen</PresentationFormat>
  <Paragraphs>20</Paragraphs>
  <Slides>18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Lemon Cake</vt:lpstr>
      <vt:lpstr>Twinkl Cursive Unlooped</vt:lpstr>
      <vt:lpstr>Office Theme</vt:lpstr>
      <vt:lpstr>Respect</vt:lpstr>
      <vt:lpstr>PowerPoint Presentation</vt:lpstr>
      <vt:lpstr>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Sennen: Let’s a look at the bible -  </vt:lpstr>
      <vt:lpstr>PowerPoint Presentation</vt:lpstr>
      <vt:lpstr> </vt:lpstr>
      <vt:lpstr>An invitation to pray…     </vt:lpstr>
      <vt:lpstr>PowerPoint Presentation</vt:lpstr>
      <vt:lpstr>PowerPoint Presentation</vt:lpstr>
      <vt:lpstr>Jenson: God be with you</vt:lpstr>
      <vt:lpstr>PowerPoint Presentation</vt:lpstr>
    </vt:vector>
  </TitlesOfParts>
  <Company>St Pirans Cross MAT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story of perseverance…….</dc:title>
  <dc:creator>Beth Horwell</dc:creator>
  <cp:lastModifiedBy>Bethany Horwell</cp:lastModifiedBy>
  <cp:revision>200</cp:revision>
  <cp:lastPrinted>2023-09-22T12:26:11Z</cp:lastPrinted>
  <dcterms:created xsi:type="dcterms:W3CDTF">2019-10-05T18:57:13Z</dcterms:created>
  <dcterms:modified xsi:type="dcterms:W3CDTF">2024-03-04T17:44:07Z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4762200.00000000</vt:lpwstr>
  </property>
  <property fmtid="{D5CDD505-2E9C-101B-9397-08002B2CF9AE}" pid="3" name="ContentTypeId">
    <vt:lpwstr>0x0101007291865370961B45886C0F0356AF0AC3</vt:lpwstr>
  </property>
  <property fmtid="{D5CDD505-2E9C-101B-9397-08002B2CF9AE}" pid="4" name="MediaServiceImageTags">
    <vt:lpwstr/>
  </property>
</Properties>
</file>